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78" r:id="rId3"/>
    <p:sldId id="259" r:id="rId4"/>
    <p:sldId id="261" r:id="rId5"/>
    <p:sldId id="266" r:id="rId6"/>
    <p:sldId id="267" r:id="rId7"/>
    <p:sldId id="276" r:id="rId8"/>
    <p:sldId id="277"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2"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3"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4"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5" name="Freeform 10"/>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pPr/>
              <a:t>‹#›</a:t>
            </a:fld>
            <a:endParaRPr lang="zh-CN"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7"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8"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9"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0" name="Freeform 19"/>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7" name="Title 6"/>
          <p:cNvSpPr>
            <a:spLocks noGrp="1"/>
          </p:cNvSpPr>
          <p:nvPr>
            <p:ph type="title"/>
          </p:nvPr>
        </p:nvSpPr>
        <p:spPr/>
        <p:txBody>
          <a:bodyPr/>
          <a:lstStyle/>
          <a:p>
            <a:r>
              <a:rPr lang="zh-CN" altLang="en-US" smtClean="0"/>
              <a:t>单击此处编辑母版标题样式</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0" name="Freeform 18"/>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1" name="Freeform 22"/>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2" name="Freeform 26"/>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3" name="Freeform 10"/>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5" name="Date Placeholder 4"/>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9" name="Content Placeholder 8"/>
          <p:cNvSpPr>
            <a:spLocks noGrp="1"/>
          </p:cNvSpPr>
          <p:nvPr>
            <p:ph sz="quarter" idx="13"/>
          </p:nvPr>
        </p:nvSpPr>
        <p:spPr>
          <a:xfrm>
            <a:off x="676655" y="2679192"/>
            <a:ext cx="3822192" cy="34472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8"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9"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0"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1" name="Freeform 10"/>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Date Placeholder 1"/>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26"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27"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28"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9" name="Freeform 28"/>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1"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2"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13"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14" name="Freeform 10"/>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530820CF-B880-4189-942D-D702A7CBA730}" type="datetimeFigureOut">
              <a:rPr lang="zh-CN" altLang="en-US" smtClean="0"/>
              <a:pPr/>
              <a:t>2018/9/17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ln>
          </p:spPr>
          <p:txBody>
            <a:bodyPr vert="horz" wrap="square" lIns="91440" tIns="45720" rIns="91440" bIns="45720" numCol="1" anchor="t" anchorCtr="0" compatLnSpc="1"/>
            <a:lstStyle/>
            <a:p>
              <a:endParaRPr lang="en-US"/>
            </a:p>
          </p:txBody>
        </p:sp>
        <p:sp>
          <p:nvSpPr>
            <p:cNvPr id="18" name="Freeform 18"/>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ln>
          </p:spPr>
          <p:txBody>
            <a:bodyPr vert="horz" wrap="square" lIns="91440" tIns="45720" rIns="91440" bIns="45720" numCol="1" anchor="t" anchorCtr="0" compatLnSpc="1"/>
            <a:lstStyle/>
            <a:p>
              <a:endParaRPr lang="en-US"/>
            </a:p>
          </p:txBody>
        </p:sp>
        <p:sp>
          <p:nvSpPr>
            <p:cNvPr id="19" name="Freeform 22"/>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p:nvSpPr>
            <p:cNvPr id="20" name="Freeform 26"/>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p:spPr>
          <p:txBody>
            <a:bodyPr vert="horz" wrap="square" lIns="91440" tIns="45720" rIns="91440" bIns="45720" numCol="1" anchor="t" anchorCtr="0" compatLnSpc="1"/>
            <a:lstStyle/>
            <a:p>
              <a:endParaRPr lang="en-US"/>
            </a:p>
          </p:txBody>
        </p:sp>
        <p:sp useBgFill="1">
          <p:nvSpPr>
            <p:cNvPr id="21" name="Freeform 10"/>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ln>
          </p:spPr>
          <p:txBody>
            <a:bodyPr vert="horz" wrap="square" lIns="91440" tIns="45720" rIns="91440" bIns="45720" numCol="1" anchor="t" anchorCtr="0" compatLnSpc="1"/>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30820CF-B880-4189-942D-D702A7CBA730}" type="datetimeFigureOut">
              <a:rPr lang="zh-CN" altLang="en-US" smtClean="0"/>
              <a:pPr/>
              <a:t>2018/9/17</a:t>
            </a:fld>
            <a:endParaRPr lang="zh-CN"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zh-CN"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C913308-F349-4B6D-A68A-DD1791B4A57B}" type="slidenum">
              <a:rPr lang="zh-CN" altLang="en-US" smtClean="0"/>
              <a:pPr/>
              <a:t>‹#›</a:t>
            </a:fld>
            <a:endParaRPr lang="zh-CN"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580" indent="-274320" algn="l" defTabSz="914400" rtl="0" eaLnBrk="1" latinLnBrk="0" hangingPunct="1">
        <a:spcBef>
          <a:spcPct val="20000"/>
        </a:spcBef>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980" indent="-228600" algn="l" defTabSz="914400" rtl="0" eaLnBrk="1" latinLnBrk="0" hangingPunct="1">
        <a:spcBef>
          <a:spcPct val="20000"/>
        </a:spcBef>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anose="05050102010706020507"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素质综合测评系统</a:t>
            </a:r>
            <a:r>
              <a:rPr lang="zh-CN" altLang="en-US" dirty="0"/>
              <a:t>使用</a:t>
            </a:r>
            <a:r>
              <a:rPr lang="zh-CN" altLang="en-US" dirty="0" smtClean="0"/>
              <a:t>指南</a:t>
            </a:r>
            <a:r>
              <a:rPr lang="en-US" altLang="zh-CN" dirty="0" smtClean="0"/>
              <a:t/>
            </a:r>
            <a:br>
              <a:rPr lang="en-US" altLang="zh-CN" dirty="0" smtClean="0"/>
            </a:br>
            <a:r>
              <a:rPr lang="zh-CN" altLang="en-US" dirty="0" smtClean="0"/>
              <a:t>（</a:t>
            </a:r>
            <a:r>
              <a:rPr lang="zh-CN" altLang="en-US" dirty="0"/>
              <a:t>学生</a:t>
            </a:r>
            <a:r>
              <a:rPr lang="zh-CN" altLang="en-US" dirty="0" smtClean="0"/>
              <a:t>版）</a:t>
            </a:r>
            <a:endParaRPr lang="zh-CN" altLang="en-US" dirty="0"/>
          </a:p>
        </p:txBody>
      </p:sp>
      <p:sp>
        <p:nvSpPr>
          <p:cNvPr id="3" name="副标题 2"/>
          <p:cNvSpPr>
            <a:spLocks noGrp="1"/>
          </p:cNvSpPr>
          <p:nvPr>
            <p:ph type="subTitle" idx="1"/>
          </p:nvPr>
        </p:nvSpPr>
        <p:spPr/>
        <p:txBody>
          <a:bodyPr/>
          <a:lstStyle/>
          <a:p>
            <a:endParaRPr lang="en-US" altLang="zh-CN" dirty="0" smtClean="0"/>
          </a:p>
          <a:p>
            <a:r>
              <a:rPr lang="en-US" altLang="zh-CN" dirty="0" smtClean="0"/>
              <a:t>2018</a:t>
            </a:r>
            <a:r>
              <a:rPr lang="zh-CN" altLang="en-US" dirty="0" smtClean="0"/>
              <a:t>年</a:t>
            </a:r>
            <a:r>
              <a:rPr lang="en-US" altLang="zh-CN" dirty="0" smtClean="0"/>
              <a:t>9</a:t>
            </a:r>
            <a:r>
              <a:rPr lang="zh-CN" altLang="en-US" dirty="0" smtClean="0"/>
              <a:t>月</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72067" y="2348880"/>
            <a:ext cx="7408333" cy="4032448"/>
          </a:xfrm>
        </p:spPr>
        <p:txBody>
          <a:bodyPr>
            <a:normAutofit fontScale="85000" lnSpcReduction="20000"/>
          </a:bodyPr>
          <a:lstStyle/>
          <a:p>
            <a:pPr marL="0" indent="0">
              <a:lnSpc>
                <a:spcPct val="120000"/>
              </a:lnSpc>
              <a:buNone/>
            </a:pPr>
            <a:r>
              <a:rPr lang="zh-CN" altLang="en-US" dirty="0" smtClean="0"/>
              <a:t>         亲爱的同学，</a:t>
            </a:r>
            <a:r>
              <a:rPr lang="zh-CN" altLang="en-US" dirty="0"/>
              <a:t>为了</a:t>
            </a:r>
            <a:r>
              <a:rPr lang="zh-CN" altLang="en-US" dirty="0" smtClean="0"/>
              <a:t>进一步提升学校育人的</a:t>
            </a:r>
            <a:r>
              <a:rPr lang="zh-CN" altLang="en-US" dirty="0"/>
              <a:t>规范化和信息化水平，提升工作效率</a:t>
            </a:r>
            <a:r>
              <a:rPr lang="zh-CN" altLang="en-US" dirty="0" smtClean="0"/>
              <a:t>，做好评奖评优的基础工作，学工</a:t>
            </a:r>
            <a:r>
              <a:rPr lang="zh-CN" altLang="en-US" dirty="0"/>
              <a:t>部管理办联合计算中心开发</a:t>
            </a:r>
            <a:r>
              <a:rPr lang="zh-CN" altLang="en-US" dirty="0" smtClean="0"/>
              <a:t>了素质综合测评填报系统。</a:t>
            </a:r>
            <a:endParaRPr lang="en-US" altLang="zh-CN" dirty="0"/>
          </a:p>
          <a:p>
            <a:pPr marL="0" indent="0">
              <a:buNone/>
            </a:pPr>
            <a:r>
              <a:rPr lang="en-US" altLang="zh-CN" dirty="0"/>
              <a:t>          </a:t>
            </a:r>
            <a:r>
              <a:rPr lang="zh-CN" altLang="en-US" dirty="0" smtClean="0"/>
              <a:t>填报系统</a:t>
            </a:r>
            <a:r>
              <a:rPr lang="zh-CN" altLang="en-US" dirty="0"/>
              <a:t>能够</a:t>
            </a:r>
            <a:r>
              <a:rPr lang="zh-CN" altLang="en-US" dirty="0" smtClean="0"/>
              <a:t>实现同学们年度总结的的</a:t>
            </a:r>
            <a:r>
              <a:rPr lang="zh-CN" altLang="en-US" dirty="0"/>
              <a:t>网上</a:t>
            </a:r>
            <a:r>
              <a:rPr lang="zh-CN" altLang="en-US" dirty="0" smtClean="0"/>
              <a:t>填报与管理，并在学校和学院层面实现信息共享和档案电子化留存。帮助同学们更好的对自己的学习生活进行总结和规划。</a:t>
            </a:r>
            <a:endParaRPr lang="en-US" altLang="zh-CN" dirty="0" smtClean="0"/>
          </a:p>
          <a:p>
            <a:pPr marL="0" indent="0">
              <a:lnSpc>
                <a:spcPct val="120000"/>
              </a:lnSpc>
              <a:buNone/>
            </a:pPr>
            <a:r>
              <a:rPr lang="zh-CN" altLang="en-US" dirty="0" smtClean="0"/>
              <a:t>          信息系统的开发是一个长期的工作，这</a:t>
            </a:r>
            <a:r>
              <a:rPr lang="zh-CN" altLang="en-US" dirty="0"/>
              <a:t>是学校第一次通过信息化系统</a:t>
            </a:r>
            <a:r>
              <a:rPr lang="zh-CN" altLang="en-US" dirty="0" smtClean="0"/>
              <a:t>进行素质综合测评的管理，难免</a:t>
            </a:r>
            <a:r>
              <a:rPr lang="zh-CN" altLang="en-US" dirty="0"/>
              <a:t>会有操作不够人性化的地方，</a:t>
            </a:r>
            <a:r>
              <a:rPr lang="zh-CN" altLang="en-US" dirty="0" smtClean="0"/>
              <a:t>希望同学们</a:t>
            </a:r>
            <a:r>
              <a:rPr lang="zh-CN" altLang="en-US" dirty="0"/>
              <a:t>在使用的过程中多提建议和意见</a:t>
            </a:r>
            <a:r>
              <a:rPr lang="zh-CN" altLang="en-US" dirty="0" smtClean="0"/>
              <a:t>，让我们</a:t>
            </a:r>
            <a:r>
              <a:rPr lang="zh-CN" altLang="en-US" dirty="0"/>
              <a:t>一起共同为推进北大的信息化建设而努力！</a:t>
            </a:r>
            <a:endParaRPr lang="en-US" altLang="zh-CN" dirty="0"/>
          </a:p>
          <a:p>
            <a:pPr marL="0" indent="0">
              <a:lnSpc>
                <a:spcPct val="120000"/>
              </a:lnSpc>
              <a:buNone/>
            </a:pPr>
            <a:r>
              <a:rPr lang="en-US" altLang="zh-CN" dirty="0"/>
              <a:t>           </a:t>
            </a:r>
            <a:r>
              <a:rPr lang="zh-CN" altLang="en-US" dirty="0"/>
              <a:t>如果有任何建议和意见，可以发邮件或电话</a:t>
            </a:r>
            <a:r>
              <a:rPr lang="zh-CN" altLang="en-US" dirty="0" smtClean="0"/>
              <a:t>联系</a:t>
            </a:r>
            <a:r>
              <a:rPr lang="zh-CN" altLang="en-US" dirty="0"/>
              <a:t>郭一杰</a:t>
            </a:r>
            <a:r>
              <a:rPr lang="zh-CN" altLang="en-US" dirty="0" smtClean="0"/>
              <a:t>老师</a:t>
            </a:r>
            <a:r>
              <a:rPr lang="en-US" altLang="zh-CN" dirty="0"/>
              <a:t>(</a:t>
            </a:r>
            <a:r>
              <a:rPr lang="en-US" altLang="zh-CN" dirty="0" smtClean="0"/>
              <a:t>xgbglb@163.com,62754053),</a:t>
            </a:r>
            <a:r>
              <a:rPr lang="zh-CN" altLang="en-US" dirty="0"/>
              <a:t>谢谢！</a:t>
            </a:r>
            <a:endParaRPr lang="en-US" altLang="zh-CN" dirty="0"/>
          </a:p>
        </p:txBody>
      </p:sp>
      <p:sp>
        <p:nvSpPr>
          <p:cNvPr id="3" name="标题 2"/>
          <p:cNvSpPr>
            <a:spLocks noGrp="1"/>
          </p:cNvSpPr>
          <p:nvPr>
            <p:ph type="title"/>
          </p:nvPr>
        </p:nvSpPr>
        <p:spPr/>
        <p:txBody>
          <a:bodyPr/>
          <a:lstStyle/>
          <a:p>
            <a:r>
              <a:rPr lang="zh-CN" altLang="en-US" dirty="0"/>
              <a:t>前言</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72067" y="3218664"/>
            <a:ext cx="7408333" cy="3450696"/>
          </a:xfrm>
        </p:spPr>
        <p:txBody>
          <a:bodyPr/>
          <a:lstStyle/>
          <a:p>
            <a:r>
              <a:rPr lang="zh-CN" altLang="en-US" dirty="0" smtClean="0"/>
              <a:t>考虑到系统的稳定和兼容性问题，请各位同学使用</a:t>
            </a:r>
            <a:r>
              <a:rPr lang="en-US" altLang="zh-CN" dirty="0" smtClean="0"/>
              <a:t>chrome</a:t>
            </a:r>
            <a:r>
              <a:rPr lang="zh-CN" altLang="en-US" dirty="0" smtClean="0"/>
              <a:t>浏览器或</a:t>
            </a:r>
            <a:r>
              <a:rPr lang="en-US" altLang="zh-CN" dirty="0" err="1" smtClean="0"/>
              <a:t>firefox</a:t>
            </a:r>
            <a:r>
              <a:rPr lang="zh-CN" altLang="en-US" dirty="0" smtClean="0"/>
              <a:t>浏览器，</a:t>
            </a:r>
            <a:r>
              <a:rPr lang="zh-CN" altLang="en-US" dirty="0" smtClean="0">
                <a:solidFill>
                  <a:srgbClr val="C00000"/>
                </a:solidFill>
              </a:rPr>
              <a:t>不要使用</a:t>
            </a:r>
            <a:r>
              <a:rPr lang="en-US" altLang="zh-CN" dirty="0" smtClean="0"/>
              <a:t>IE</a:t>
            </a:r>
            <a:r>
              <a:rPr lang="zh-CN" altLang="en-US" dirty="0" smtClean="0"/>
              <a:t>浏览器（包括</a:t>
            </a:r>
            <a:r>
              <a:rPr lang="en-US" altLang="zh-CN" dirty="0" smtClean="0"/>
              <a:t>360</a:t>
            </a:r>
            <a:r>
              <a:rPr lang="zh-CN" altLang="en-US" dirty="0" smtClean="0"/>
              <a:t>浏览器，遨游浏览器等</a:t>
            </a:r>
            <a:r>
              <a:rPr lang="en-US" altLang="zh-CN" dirty="0" smtClean="0"/>
              <a:t>IE</a:t>
            </a:r>
            <a:r>
              <a:rPr lang="zh-CN" altLang="en-US" dirty="0" smtClean="0"/>
              <a:t>内核浏览器）</a:t>
            </a:r>
            <a:r>
              <a:rPr lang="en-US" altLang="zh-CN" dirty="0" smtClean="0"/>
              <a:t>!</a:t>
            </a:r>
          </a:p>
          <a:p>
            <a:endParaRPr lang="en-US" altLang="zh-CN" dirty="0"/>
          </a:p>
          <a:p>
            <a:endParaRPr lang="en-US" altLang="zh-CN" dirty="0" smtClean="0"/>
          </a:p>
        </p:txBody>
      </p:sp>
      <p:sp>
        <p:nvSpPr>
          <p:cNvPr id="3" name="标题 2"/>
          <p:cNvSpPr>
            <a:spLocks noGrp="1"/>
          </p:cNvSpPr>
          <p:nvPr>
            <p:ph type="title"/>
          </p:nvPr>
        </p:nvSpPr>
        <p:spPr/>
        <p:txBody>
          <a:bodyPr/>
          <a:lstStyle/>
          <a:p>
            <a:r>
              <a:rPr lang="zh-CN" altLang="en-US" dirty="0" smtClean="0"/>
              <a:t>重要提示</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89537" y="1844824"/>
            <a:ext cx="7408333" cy="3450696"/>
          </a:xfrm>
        </p:spPr>
        <p:txBody>
          <a:bodyPr/>
          <a:lstStyle/>
          <a:p>
            <a:r>
              <a:rPr lang="zh-CN" altLang="en-US" dirty="0" smtClean="0"/>
              <a:t>登录校内门户</a:t>
            </a:r>
            <a:endParaRPr lang="en-US" altLang="zh-CN" dirty="0" smtClean="0"/>
          </a:p>
          <a:p>
            <a:r>
              <a:rPr lang="zh-CN" altLang="en-US" dirty="0" smtClean="0"/>
              <a:t>在菜单中选择：办事大厅</a:t>
            </a:r>
            <a:r>
              <a:rPr lang="en-US" altLang="zh-CN" dirty="0" smtClean="0"/>
              <a:t>-&gt;</a:t>
            </a:r>
            <a:r>
              <a:rPr lang="zh-CN" altLang="en-US" dirty="0" smtClean="0"/>
              <a:t>学工部业务 </a:t>
            </a:r>
            <a:endParaRPr lang="en-US" altLang="zh-CN" dirty="0" smtClean="0"/>
          </a:p>
          <a:p>
            <a:endParaRPr lang="en-US" altLang="zh-CN" dirty="0" smtClean="0"/>
          </a:p>
        </p:txBody>
      </p:sp>
      <p:sp>
        <p:nvSpPr>
          <p:cNvPr id="3" name="标题 2"/>
          <p:cNvSpPr>
            <a:spLocks noGrp="1"/>
          </p:cNvSpPr>
          <p:nvPr>
            <p:ph type="title"/>
          </p:nvPr>
        </p:nvSpPr>
        <p:spPr/>
        <p:txBody>
          <a:bodyPr/>
          <a:lstStyle/>
          <a:p>
            <a:r>
              <a:rPr lang="zh-CN" altLang="en-US" dirty="0" smtClean="0"/>
              <a:t>进入系统</a:t>
            </a:r>
            <a:endParaRPr lang="zh-CN" altLang="en-US" dirty="0"/>
          </a:p>
        </p:txBody>
      </p:sp>
      <p:pic>
        <p:nvPicPr>
          <p:cNvPr id="5" name="图片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376" y="2823223"/>
            <a:ext cx="9185676" cy="4034777"/>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72067" y="2204864"/>
            <a:ext cx="7408333" cy="3921299"/>
          </a:xfrm>
        </p:spPr>
        <p:txBody>
          <a:bodyPr/>
          <a:lstStyle/>
          <a:p>
            <a:r>
              <a:rPr lang="zh-CN" altLang="en-US" dirty="0" smtClean="0"/>
              <a:t>看到</a:t>
            </a:r>
            <a:r>
              <a:rPr lang="zh-CN" altLang="en-US" dirty="0"/>
              <a:t>“奖励奖学金”模块</a:t>
            </a:r>
            <a:endParaRPr lang="en-US" altLang="zh-CN" dirty="0"/>
          </a:p>
          <a:p>
            <a:r>
              <a:rPr lang="zh-CN" altLang="en-US" dirty="0"/>
              <a:t>点击素质测评即可</a:t>
            </a:r>
            <a:endParaRPr lang="en-US" altLang="zh-CN" dirty="0"/>
          </a:p>
        </p:txBody>
      </p:sp>
      <p:sp>
        <p:nvSpPr>
          <p:cNvPr id="3" name="标题 2"/>
          <p:cNvSpPr>
            <a:spLocks noGrp="1"/>
          </p:cNvSpPr>
          <p:nvPr>
            <p:ph type="title"/>
          </p:nvPr>
        </p:nvSpPr>
        <p:spPr/>
        <p:txBody>
          <a:bodyPr/>
          <a:lstStyle/>
          <a:p>
            <a:r>
              <a:rPr lang="zh-CN" altLang="en-US" dirty="0" smtClean="0"/>
              <a:t>进入系统</a:t>
            </a:r>
            <a:endParaRPr lang="zh-CN" altLang="en-US" dirty="0"/>
          </a:p>
        </p:txBody>
      </p:sp>
      <p:pic>
        <p:nvPicPr>
          <p:cNvPr id="4" name="图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3284984"/>
            <a:ext cx="9144000" cy="341866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67833" y="1844824"/>
            <a:ext cx="7408333" cy="3450696"/>
          </a:xfrm>
        </p:spPr>
        <p:txBody>
          <a:bodyPr/>
          <a:lstStyle/>
          <a:p>
            <a:r>
              <a:rPr lang="zh-CN" altLang="en-US" dirty="0" smtClean="0"/>
              <a:t>点击“新增申请”，即可填写本学年度个人总结。</a:t>
            </a:r>
            <a:endParaRPr lang="en-US" altLang="zh-CN" dirty="0" smtClean="0"/>
          </a:p>
          <a:p>
            <a:endParaRPr lang="en-US" altLang="zh-CN" dirty="0" smtClean="0"/>
          </a:p>
          <a:p>
            <a:pPr marL="0" indent="0">
              <a:buNone/>
            </a:pPr>
            <a:endParaRPr lang="zh-CN" altLang="en-US" dirty="0"/>
          </a:p>
        </p:txBody>
      </p:sp>
      <p:sp>
        <p:nvSpPr>
          <p:cNvPr id="3" name="标题 2"/>
          <p:cNvSpPr>
            <a:spLocks noGrp="1"/>
          </p:cNvSpPr>
          <p:nvPr>
            <p:ph type="title"/>
          </p:nvPr>
        </p:nvSpPr>
        <p:spPr/>
        <p:txBody>
          <a:bodyPr/>
          <a:lstStyle/>
          <a:p>
            <a:r>
              <a:rPr lang="zh-CN" altLang="en-US" dirty="0" smtClean="0"/>
              <a:t>素质测评</a:t>
            </a:r>
            <a:endParaRPr lang="zh-CN" altLang="en-US" dirty="0"/>
          </a:p>
        </p:txBody>
      </p:sp>
      <p:pic>
        <p:nvPicPr>
          <p:cNvPr id="6" name="图片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2399798"/>
            <a:ext cx="9144000" cy="445820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67833" y="1844824"/>
            <a:ext cx="7408333" cy="3450696"/>
          </a:xfrm>
        </p:spPr>
        <p:txBody>
          <a:bodyPr/>
          <a:lstStyle/>
          <a:p>
            <a:r>
              <a:rPr lang="zh-CN" altLang="en-US" dirty="0" smtClean="0"/>
              <a:t>按照要求填写素质综合测评内容</a:t>
            </a:r>
            <a:endParaRPr lang="en-US" altLang="zh-CN" dirty="0" smtClean="0"/>
          </a:p>
          <a:p>
            <a:r>
              <a:rPr lang="zh-CN" altLang="en-US" dirty="0" smtClean="0"/>
              <a:t>注意：申请素质测评院系和班级为上学年度所在院系和班级，填写完成后保存提交即可</a:t>
            </a:r>
            <a:endParaRPr lang="en-US" altLang="zh-CN" dirty="0" smtClean="0"/>
          </a:p>
          <a:p>
            <a:pPr marL="0" indent="0">
              <a:buNone/>
            </a:pPr>
            <a:endParaRPr lang="zh-CN" altLang="en-US" dirty="0"/>
          </a:p>
        </p:txBody>
      </p:sp>
      <p:sp>
        <p:nvSpPr>
          <p:cNvPr id="3" name="标题 2"/>
          <p:cNvSpPr>
            <a:spLocks noGrp="1"/>
          </p:cNvSpPr>
          <p:nvPr>
            <p:ph type="title"/>
          </p:nvPr>
        </p:nvSpPr>
        <p:spPr/>
        <p:txBody>
          <a:bodyPr/>
          <a:lstStyle/>
          <a:p>
            <a:r>
              <a:rPr lang="zh-CN" altLang="en-US" dirty="0" smtClean="0"/>
              <a:t>素质测评</a:t>
            </a:r>
            <a:endParaRPr lang="zh-CN" altLang="en-US" dirty="0"/>
          </a:p>
        </p:txBody>
      </p:sp>
      <p:pic>
        <p:nvPicPr>
          <p:cNvPr id="4" name="图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256836" y="2996952"/>
            <a:ext cx="6630325" cy="371526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867833" y="1844824"/>
            <a:ext cx="7408333" cy="3450696"/>
          </a:xfrm>
        </p:spPr>
        <p:txBody>
          <a:bodyPr/>
          <a:lstStyle/>
          <a:p>
            <a:pPr marL="0" indent="0">
              <a:buNone/>
            </a:pPr>
            <a:r>
              <a:rPr lang="zh-CN" altLang="en-US" dirty="0"/>
              <a:t>注意</a:t>
            </a:r>
            <a:r>
              <a:rPr lang="zh-CN" altLang="en-US" dirty="0" smtClean="0"/>
              <a:t>事项：</a:t>
            </a:r>
            <a:endParaRPr lang="en-US" altLang="zh-CN" dirty="0" smtClean="0"/>
          </a:p>
          <a:p>
            <a:pPr marL="0" indent="0">
              <a:buNone/>
            </a:pPr>
            <a:r>
              <a:rPr lang="en-US" altLang="zh-CN" dirty="0" smtClean="0"/>
              <a:t>1.</a:t>
            </a:r>
            <a:r>
              <a:rPr lang="zh-CN" altLang="en-US" dirty="0" smtClean="0"/>
              <a:t>学年总结一旦提交就无法修改了哦；</a:t>
            </a:r>
            <a:endParaRPr lang="en-US" altLang="zh-CN" dirty="0" smtClean="0"/>
          </a:p>
          <a:p>
            <a:pPr marL="0" indent="0">
              <a:buNone/>
            </a:pPr>
            <a:r>
              <a:rPr lang="en-US" altLang="zh-CN" dirty="0" smtClean="0"/>
              <a:t>2.</a:t>
            </a:r>
            <a:r>
              <a:rPr lang="zh-CN" altLang="en-US" dirty="0" smtClean="0"/>
              <a:t>班主任会根据大家的学习成绩和提交的学年总结来进行素质综合测评打分。</a:t>
            </a:r>
            <a:endParaRPr lang="zh-CN" altLang="en-US" dirty="0"/>
          </a:p>
        </p:txBody>
      </p:sp>
      <p:sp>
        <p:nvSpPr>
          <p:cNvPr id="3" name="标题 2"/>
          <p:cNvSpPr>
            <a:spLocks noGrp="1"/>
          </p:cNvSpPr>
          <p:nvPr>
            <p:ph type="title"/>
          </p:nvPr>
        </p:nvSpPr>
        <p:spPr/>
        <p:txBody>
          <a:bodyPr/>
          <a:lstStyle/>
          <a:p>
            <a:r>
              <a:rPr lang="zh-CN" altLang="en-US" dirty="0" smtClean="0"/>
              <a:t>素质测评</a:t>
            </a: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波形">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波形">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fillRect/>
          </a:stretch>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14</TotalTime>
  <Words>325</Words>
  <Application>Microsoft Office PowerPoint</Application>
  <PresentationFormat>全屏显示(4:3)</PresentationFormat>
  <Paragraphs>25</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波形</vt:lpstr>
      <vt:lpstr>素质综合测评系统使用指南 （学生版）</vt:lpstr>
      <vt:lpstr>前言</vt:lpstr>
      <vt:lpstr>重要提示</vt:lpstr>
      <vt:lpstr>进入系统</vt:lpstr>
      <vt:lpstr>进入系统</vt:lpstr>
      <vt:lpstr>素质测评</vt:lpstr>
      <vt:lpstr>素质测评</vt:lpstr>
      <vt:lpstr>素质测评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奖励评选系统操作指南</dc:title>
  <dc:creator>bianconeri</dc:creator>
  <cp:lastModifiedBy>Fu</cp:lastModifiedBy>
  <cp:revision>41</cp:revision>
  <dcterms:created xsi:type="dcterms:W3CDTF">2015-04-28T08:08:00Z</dcterms:created>
  <dcterms:modified xsi:type="dcterms:W3CDTF">2018-09-17T08:46:47Z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2052-10.1.0.6690</vt:lpwstr>
  </property>
</Properties>
</file>